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98486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01.04.2023г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                                                         </a:t>
            </a:r>
            <a:r>
              <a:rPr lang="ru-RU" sz="1400" b="1" i="1" dirty="0" err="1" smtClean="0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14066"/>
              </p:ext>
            </p:extLst>
          </p:nvPr>
        </p:nvGraphicFramePr>
        <p:xfrm>
          <a:off x="601784" y="1057012"/>
          <a:ext cx="10050585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518"/>
                <a:gridCol w="2397454"/>
                <a:gridCol w="2457222"/>
                <a:gridCol w="2457222"/>
                <a:gridCol w="2383169"/>
              </a:tblGrid>
              <a:tr h="82749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</a:t>
                      </a: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01.04.2023г</a:t>
                      </a: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1 413 091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1 046 272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3 385 329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62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2 995 042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2 426 758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2 284 266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2 253 578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59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2 035 470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1 490 452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1 305 746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2 686 534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2 478 060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1 619 261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1 308 472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1 937 856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1 717 099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1 297 421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1 003 661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1 724 769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60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1 541 260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2 323 988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51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2 141 755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1 350 976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55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888 887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1 133 543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832 699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1 646 062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1 482 835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1 674 853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1 395 967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3 014 016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46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2 628 982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3 815 287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61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3 330 047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1 135 744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1 051 192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Жетысуская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845 727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739 633   </a:t>
                      </a:r>
                    </a:p>
                  </a:txBody>
                  <a:tcPr marL="0" marR="0" marT="0" marB="0" anchor="b"/>
                </a:tc>
              </a:tr>
              <a:tr h="201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Улытауская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338 936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294 972   </a:t>
                      </a:r>
                    </a:p>
                  </a:txBody>
                  <a:tcPr marL="0" marR="0" marT="0" marB="0" anchor="b"/>
                </a:tc>
              </a:tr>
              <a:tr h="173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37 514 180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783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32 502 316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302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Руслановна Кунанбаева</cp:lastModifiedBy>
  <cp:revision>20</cp:revision>
  <dcterms:created xsi:type="dcterms:W3CDTF">2023-03-01T03:39:42Z</dcterms:created>
  <dcterms:modified xsi:type="dcterms:W3CDTF">2023-04-17T05:41:36Z</dcterms:modified>
</cp:coreProperties>
</file>